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57" r:id="rId5"/>
    <p:sldId id="258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6"/>
    <p:restoredTop sz="94643"/>
  </p:normalViewPr>
  <p:slideViewPr>
    <p:cSldViewPr snapToGrid="0" snapToObjects="1">
      <p:cViewPr varScale="1">
        <p:scale>
          <a:sx n="61" d="100"/>
          <a:sy n="61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in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SUMS-UP QUALITY DATA  INTO A TECH MEDAL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 COVERAGE </a:t>
            </a:r>
          </a:p>
          <a:p>
            <a:pPr algn="r"/>
            <a:r>
              <a:rPr lang="en-US" sz="2000" b="1" dirty="0"/>
              <a:t>ON THE APPLICATION DISTRIBUTION</a:t>
            </a:r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IT HELPS MODERATES</a:t>
            </a:r>
          </a:p>
          <a:p>
            <a:pPr algn="r"/>
            <a:r>
              <a:rPr lang="en-US" sz="2000" b="1" dirty="0"/>
              <a:t> THE IMPACT OF TURNOVER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699010"/>
            <a:ext cx="77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SYNTHESIZES THE SONAR EVALUATION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51</Words>
  <Application>Microsoft Macintosh PowerPoint</Application>
  <PresentationFormat>Grand écran</PresentationFormat>
  <Paragraphs>12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43</cp:revision>
  <dcterms:created xsi:type="dcterms:W3CDTF">2020-02-05T06:56:16Z</dcterms:created>
  <dcterms:modified xsi:type="dcterms:W3CDTF">2020-02-10T09:42:47Z</dcterms:modified>
</cp:coreProperties>
</file>